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00" y="-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45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8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51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050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81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3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6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1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17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27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D527C-C3FC-4A80-B0F0-992060E48313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61D90-6249-42B6-ACF2-5D17F923B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715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18" Type="http://schemas.openxmlformats.org/officeDocument/2006/relationships/image" Target="../media/image17.wmf"/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12" Type="http://schemas.openxmlformats.org/officeDocument/2006/relationships/image" Target="../media/image11.wmf"/><Relationship Id="rId17" Type="http://schemas.openxmlformats.org/officeDocument/2006/relationships/image" Target="../media/image16.png"/><Relationship Id="rId2" Type="http://schemas.openxmlformats.org/officeDocument/2006/relationships/image" Target="../media/image1.wmf"/><Relationship Id="rId16" Type="http://schemas.openxmlformats.org/officeDocument/2006/relationships/image" Target="../media/image15.wmf"/><Relationship Id="rId20" Type="http://schemas.openxmlformats.org/officeDocument/2006/relationships/image" Target="../media/image1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5" Type="http://schemas.openxmlformats.org/officeDocument/2006/relationships/image" Target="../media/image14.wmf"/><Relationship Id="rId10" Type="http://schemas.openxmlformats.org/officeDocument/2006/relationships/image" Target="../media/image9.wmf"/><Relationship Id="rId19" Type="http://schemas.openxmlformats.org/officeDocument/2006/relationships/image" Target="../media/image18.wmf"/><Relationship Id="rId4" Type="http://schemas.openxmlformats.org/officeDocument/2006/relationships/image" Target="../media/image3.wmf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3" name="Picture 19" descr="C:\Users\Sam's Club admin\AppData\Local\Microsoft\Windows\Temporary Internet Files\Content.IE5\558GB3UX\MC90005680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327" y="5050195"/>
            <a:ext cx="1071673" cy="12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Sam's Club admin\AppData\Local\Microsoft\Windows\Temporary Internet Files\Content.IE5\SVQNGNFP\MC900423171[1].wmf"/>
          <p:cNvPicPr>
            <a:picLocks noChangeAspect="1" noChangeArrowheads="1"/>
          </p:cNvPicPr>
          <p:nvPr/>
        </p:nvPicPr>
        <p:blipFill>
          <a:blip r:embed="rId3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664" y="1418874"/>
            <a:ext cx="837871" cy="83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19284" y="584775"/>
            <a:ext cx="1339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Lucida Calligraphy" pitchFamily="66" charset="0"/>
              </a:rPr>
              <a:t>F</a:t>
            </a:r>
            <a:r>
              <a:rPr lang="en-US" sz="3200" b="1" dirty="0" smtClean="0">
                <a:latin typeface="Lucida Calligraphy" pitchFamily="66" charset="0"/>
              </a:rPr>
              <a:t>ood</a:t>
            </a:r>
            <a:endParaRPr lang="en-US" sz="3200" b="1" dirty="0">
              <a:latin typeface="Lucida Calligraphy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0" y="0"/>
            <a:ext cx="914400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169195" y="1169550"/>
            <a:ext cx="1704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Shelter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3200" y="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Lucida Calligraphy" pitchFamily="66" charset="0"/>
              </a:rPr>
              <a:t>M</a:t>
            </a:r>
            <a:r>
              <a:rPr lang="en-US" sz="3200" b="1" dirty="0" smtClean="0">
                <a:latin typeface="Lucida Calligraphy" pitchFamily="66" charset="0"/>
              </a:rPr>
              <a:t>oney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4171" y="17543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Clothing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3937" y="23391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Family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3442" y="3505073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Furniture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083" y="2920298"/>
            <a:ext cx="3943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Cooking  Utensils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4089848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Friends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4674623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Blankets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67600" y="1201445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Hope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43523" y="35583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Positive</a:t>
            </a:r>
            <a:r>
              <a:rPr lang="en-US" sz="3200" dirty="0" smtClean="0">
                <a:latin typeface="Lucida Calligraphy" pitchFamily="66" charset="0"/>
              </a:rPr>
              <a:t> </a:t>
            </a:r>
            <a:r>
              <a:rPr lang="en-US" sz="3200" b="1" dirty="0" smtClean="0">
                <a:latin typeface="Lucida Calligraphy" pitchFamily="66" charset="0"/>
              </a:rPr>
              <a:t>Attitude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53070" y="4727849"/>
            <a:ext cx="5905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Unconstrained Demeanor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27032" y="4143075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Peaceful Attitude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89674" y="2385171"/>
            <a:ext cx="3338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Compulsion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43223" y="5319602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Eagerness to Learn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61298" y="1803973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Happiness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69194" y="2973525"/>
            <a:ext cx="2531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Generosity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95400" y="5904377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Lucida Calligraphy" pitchFamily="66" charset="0"/>
              </a:rPr>
              <a:t>Good Sense of Humor</a:t>
            </a:r>
            <a:endParaRPr lang="en-US" sz="3200" b="1" dirty="0">
              <a:latin typeface="Lucida Calligraphy" pitchFamily="66" charset="0"/>
            </a:endParaRPr>
          </a:p>
        </p:txBody>
      </p:sp>
      <p:pic>
        <p:nvPicPr>
          <p:cNvPr id="1026" name="Picture 2" descr="C:\Users\Sam's Club admin\AppData\Local\Microsoft\Windows\Temporary Internet Files\Content.IE5\YWDVOGPR\MC90010415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1" cy="238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m's Club admin\AppData\Local\Microsoft\Windows\Temporary Internet Files\Content.IE5\558GB3UX\MC90043163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670" y="-242738"/>
            <a:ext cx="2864061" cy="233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am's Club admin\AppData\Local\Microsoft\Windows\Temporary Internet Files\Content.IE5\03TK5I2O\MC90023810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194" y="584774"/>
            <a:ext cx="1150089" cy="64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am's Club admin\AppData\Local\Microsoft\Windows\Temporary Internet Files\Content.IE5\03TK5I2O\MC900431627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876" y="1169550"/>
            <a:ext cx="697318" cy="5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am's Club admin\AppData\Local\Microsoft\Windows\Temporary Internet Files\Content.IE5\558GB3UX\MC90004490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84" y="1754325"/>
            <a:ext cx="650493" cy="58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am's Club admin\AppData\Local\Microsoft\Windows\Temporary Internet Files\Content.IE5\03TK5I2O\MC90043559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321" y="2339099"/>
            <a:ext cx="558615" cy="58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am's Club admin\AppData\Local\Microsoft\Windows\Temporary Internet Files\Content.IE5\558GB3UX\MC900287195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786" y="2339098"/>
            <a:ext cx="1027919" cy="58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Sam's Club admin\AppData\Local\Microsoft\Windows\Temporary Internet Files\Content.IE5\YWDVOGPR\MC900193730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83" y="3505072"/>
            <a:ext cx="609600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Sam's Club admin\AppData\Local\Microsoft\Windows\Temporary Internet Files\Content.IE5\SVQNGNFP\MC900154088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47" y="5259398"/>
            <a:ext cx="738235" cy="78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Sam's Club admin\AppData\Local\Microsoft\Windows\Temporary Internet Files\Content.IE5\YWDVOGPR\MC900432417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7" y="4143075"/>
            <a:ext cx="911912" cy="61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Sam's Club admin\AppData\Local\Microsoft\Windows\Temporary Internet Files\Content.IE5\SVQNGNFP\MC900435574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533400"/>
            <a:ext cx="679426" cy="88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Sam's Club admin\AppData\Local\Microsoft\Windows\Temporary Internet Files\Content.IE5\558GB3UX\MC90024085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3832" y="2279664"/>
            <a:ext cx="595404" cy="84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Sam's Club admin\AppData\Local\Microsoft\Windows\Temporary Internet Files\Content.IE5\558GB3UX\MC900383176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630" y="2841490"/>
            <a:ext cx="605169" cy="84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Sam's Club admin\AppData\Local\Microsoft\Windows\Temporary Internet Files\Content.IE5\03TK5I2O\MC900440405[1]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393487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Sam's Club admin\AppData\Local\Microsoft\Windows\Temporary Internet Files\Content.IE5\SVQNGNFP\MC900390616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282" y="3960048"/>
            <a:ext cx="886235" cy="95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Users\Sam's Club admin\AppData\Local\Microsoft\Windows\Temporary Internet Files\Content.IE5\03TK5I2O\MC900440221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426" y="5187109"/>
            <a:ext cx="1135020" cy="93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Users\Sam's Club admin\AppData\Local\Microsoft\Windows\Temporary Internet Files\Content.IE5\SVQNGNFP\MC900157195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759" y="5904377"/>
            <a:ext cx="748756" cy="953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32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27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9</cp:revision>
  <dcterms:created xsi:type="dcterms:W3CDTF">2011-11-30T03:05:52Z</dcterms:created>
  <dcterms:modified xsi:type="dcterms:W3CDTF">2011-11-30T04:28:04Z</dcterms:modified>
</cp:coreProperties>
</file>